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71" r:id="rId5"/>
    <p:sldId id="265" r:id="rId6"/>
    <p:sldId id="263" r:id="rId7"/>
    <p:sldId id="264" r:id="rId8"/>
    <p:sldId id="260" r:id="rId9"/>
    <p:sldId id="259" r:id="rId10"/>
    <p:sldId id="268" r:id="rId11"/>
    <p:sldId id="267" r:id="rId12"/>
    <p:sldId id="25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2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8/23/16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5" y="0"/>
            <a:ext cx="87553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136"/>
            <a:ext cx="9144000" cy="619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005" y="0"/>
            <a:ext cx="465201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1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996" y="0"/>
            <a:ext cx="5115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5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875"/>
            <a:ext cx="9144000" cy="619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375" y="0"/>
            <a:ext cx="4652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1.jp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42600"/>
            <a:ext cx="9144000" cy="5686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0"/>
            <a:ext cx="87096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625"/>
            <a:ext cx="9144000" cy="606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4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339"/>
            <a:ext cx="9144000" cy="619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6625"/>
            <a:ext cx="9144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0" y="0"/>
            <a:ext cx="46520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5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32</TotalTime>
  <Words>0</Words>
  <Application>Microsoft Macintosh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 Black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Dusseault</dc:creator>
  <cp:lastModifiedBy>Microsoft Office User</cp:lastModifiedBy>
  <cp:revision>10</cp:revision>
  <dcterms:created xsi:type="dcterms:W3CDTF">2015-08-23T01:14:05Z</dcterms:created>
  <dcterms:modified xsi:type="dcterms:W3CDTF">2016-08-23T16:02:38Z</dcterms:modified>
</cp:coreProperties>
</file>